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D08F-C796-673D-AA04-735AFB169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13ED5F-C72D-7210-9851-CFF336570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D6FC5A-D579-9BF5-2038-2D36E454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4615A3-1682-F1A9-0D3C-0C2083419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827DD2-AA52-51F0-601E-341BE98D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47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6FDC8-6C80-EF4D-9BE4-763D4020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0CC15A-F7A3-5FCA-C468-A176D6979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C52ED3-8426-1A8F-70AA-729D586F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D4C7CE-CA18-68B1-679E-2FBF4BBD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24FD39-2B8A-E379-DE89-5A3D9DB7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29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541789D-63E4-55C4-61F9-3FFC1A7444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EDB5E3-6771-624F-FB33-DCD6C5F7E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0E1F1D-68E3-F38C-AC60-9F6DFACF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9C2E0-4208-EC57-D366-DA7B26E9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A4022C-852E-28B0-71EC-C1EAC9A1D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4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C3825-6710-0EAA-75B0-6619167DB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96906E-0CD3-38C4-C420-DAA5B8BF8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0B6BA1-DB5D-1E40-6EFD-BB95462E0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3B9AF7-420B-D5BE-29E3-F3096A2E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C47EBB-0C4F-0FEE-2A2A-4B0E506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85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06422-B6AA-2DC8-7C6E-01B60447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A9BAAB-6335-8A29-ECBA-164BF1867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1069F-A214-E343-F8D7-91E000DD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659D32-93DF-C056-B799-7B30D2B2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767A50-E020-FF65-17AE-39CCEFC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07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B087FC-9550-836B-8DA0-66E0D8C7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13E0C2-64E9-FDC7-C94E-A311D5DE0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B53A29-4C83-82F8-36E0-5FFFE26A6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1BDA1A-1626-805C-CD3E-8CEF8283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01EF88-95B0-20C5-C497-B2FF7030A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B421A1-6FC9-1CA4-3BC5-EFFCFA01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01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B1F07-1C14-CE5A-FC95-A4D391FE7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A9EFC0-7C30-C4A3-935F-0FBF0ED8D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CBAF92-A41D-55FC-73BE-C577267C4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7C6E26-ECE5-BD16-4BD4-609E614BC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96DF2BA-2D61-C783-5E84-CAF1EFAF0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C5647A5-417B-8704-72D3-625C425F0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B0FE4BC-463E-F061-AC4B-A7246ABEC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C778528-BF6E-3A3D-F77F-80028901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02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FBD3E-8800-67FD-AD26-F2810243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2E3F4D-6496-A98B-53EB-0F68EF672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EC4164-0F82-52DA-87A8-C70C2DE1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D4C49B-9928-7A0F-9A89-B6447607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5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3EFC7CB-FE80-D38B-E982-D254157DD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4194-0152-9B49-CDBA-3A652C532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10DEE5-3BA8-2C12-A834-FB5242CD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14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2A3DC-57AA-5D6D-0DD2-CCD9B00B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182FDE-C2DF-5EE9-A1C3-44CB765A2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DF71AD-B79C-0753-2807-07309B713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1A3AB8-4478-88CF-A2E1-7680249E9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AF7343-5C52-E811-BAD0-05E1FBA1B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0AFA2D-DAAD-09B7-134B-2D9FD4CB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33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76B36-9927-EDC0-F9C0-4388F2059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78AE-B326-D775-E721-26ACEBA835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D979FC-5515-B2D1-6954-5E9E8ED0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C67C01-EC68-043D-19A6-C89DF705B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9D66F-692B-5EAC-9806-D20B0ECF1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B3905D-5F05-407C-56A7-4F9EE748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17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3ABF36-54AF-E95F-D445-858E0C4FD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032770-D68C-39ED-3B6F-29ABEFB4E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3AD4A8-A301-95C8-ED6C-7D199ED8B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9A9B-BCED-4274-B91A-2E8B2305C5C5}" type="datetimeFigureOut">
              <a:rPr lang="de-DE" smtClean="0"/>
              <a:t>26.11.2023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0B638B-03A5-F8DD-661C-80ACE176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A58C9E-B9C8-F40B-265C-28A216873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70D1E-6D52-4310-9AF2-9656A8454B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2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A4A1A-8C73-B3EF-53A9-A8B03977E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2265"/>
            <a:ext cx="9144000" cy="859899"/>
          </a:xfrm>
        </p:spPr>
        <p:txBody>
          <a:bodyPr>
            <a:normAutofit/>
          </a:bodyPr>
          <a:lstStyle/>
          <a:p>
            <a:r>
              <a:rPr lang="de-DE" sz="3600" b="1" dirty="0"/>
              <a:t>Funktioneller Komponentenaufbau</a:t>
            </a:r>
          </a:p>
        </p:txBody>
      </p:sp>
      <p:pic>
        <p:nvPicPr>
          <p:cNvPr id="5" name="Grafik 4" descr="Ein Bild, das Elektronisches Bauteil, Elektronik, Elektrisches Bauelement, passives Bauelement enthält.">
            <a:extLst>
              <a:ext uri="{FF2B5EF4-FFF2-40B4-BE49-F238E27FC236}">
                <a16:creationId xmlns:a16="http://schemas.microsoft.com/office/drawing/2014/main" id="{9716D663-2F12-C404-19B0-1C5941677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547" y="2637005"/>
            <a:ext cx="3133175" cy="2346857"/>
          </a:xfrm>
          <a:prstGeom prst="rect">
            <a:avLst/>
          </a:prstGeom>
        </p:spPr>
      </p:pic>
      <p:pic>
        <p:nvPicPr>
          <p:cNvPr id="7" name="Grafik 6" descr="Ein Bild, das Küchenutensilien enthält.">
            <a:extLst>
              <a:ext uri="{FF2B5EF4-FFF2-40B4-BE49-F238E27FC236}">
                <a16:creationId xmlns:a16="http://schemas.microsoft.com/office/drawing/2014/main" id="{48132EEE-09C2-53BF-CEBB-DC6E4B19F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142" y="1071847"/>
            <a:ext cx="1804954" cy="1310822"/>
          </a:xfrm>
          <a:prstGeom prst="rect">
            <a:avLst/>
          </a:prstGeom>
        </p:spPr>
      </p:pic>
      <p:pic>
        <p:nvPicPr>
          <p:cNvPr id="9" name="Grafik 8" descr="Ein Bild, das Schleifmaschine enthält.">
            <a:extLst>
              <a:ext uri="{FF2B5EF4-FFF2-40B4-BE49-F238E27FC236}">
                <a16:creationId xmlns:a16="http://schemas.microsoft.com/office/drawing/2014/main" id="{A88B4768-75B0-898C-075A-FF6A6067F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595" y="4886167"/>
            <a:ext cx="1899165" cy="1899165"/>
          </a:xfrm>
          <a:prstGeom prst="rect">
            <a:avLst/>
          </a:prstGeom>
        </p:spPr>
      </p:pic>
      <p:pic>
        <p:nvPicPr>
          <p:cNvPr id="11" name="Grafik 10" descr="Ein Bild, das Text, Werkzeug, Verbindungsstück, Kabel enthält.">
            <a:extLst>
              <a:ext uri="{FF2B5EF4-FFF2-40B4-BE49-F238E27FC236}">
                <a16:creationId xmlns:a16="http://schemas.microsoft.com/office/drawing/2014/main" id="{4430D604-0393-61E2-E710-E471AEC0F1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11" y="4945477"/>
            <a:ext cx="1790258" cy="1790258"/>
          </a:xfrm>
          <a:prstGeom prst="rect">
            <a:avLst/>
          </a:prstGeom>
        </p:spPr>
      </p:pic>
      <p:pic>
        <p:nvPicPr>
          <p:cNvPr id="13" name="Grafik 12" descr="Ein Bild, das Lautsprecher enthält.&#10;&#10;Automatisch generierte Beschreibung">
            <a:extLst>
              <a:ext uri="{FF2B5EF4-FFF2-40B4-BE49-F238E27FC236}">
                <a16:creationId xmlns:a16="http://schemas.microsoft.com/office/drawing/2014/main" id="{AB70F496-BCDC-FE0C-FBB6-48B6B0F862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386" y="1466473"/>
            <a:ext cx="1794553" cy="1353434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BB45CC2-0A33-4932-B351-320B22E0B6F2}"/>
              </a:ext>
            </a:extLst>
          </p:cNvPr>
          <p:cNvSpPr txBox="1">
            <a:spLocks/>
          </p:cNvSpPr>
          <p:nvPr/>
        </p:nvSpPr>
        <p:spPr>
          <a:xfrm>
            <a:off x="95351" y="1347378"/>
            <a:ext cx="2407271" cy="462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Ultraschallsensor</a:t>
            </a:r>
          </a:p>
          <a:p>
            <a:r>
              <a:rPr lang="de-DE" sz="1200" b="1" dirty="0" err="1"/>
              <a:t>Wasserstandsmessung</a:t>
            </a:r>
            <a:endParaRPr lang="de-DE" sz="1200" b="1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4E2EDC2D-989C-117A-ED23-7D75DA83F548}"/>
              </a:ext>
            </a:extLst>
          </p:cNvPr>
          <p:cNvSpPr txBox="1">
            <a:spLocks/>
          </p:cNvSpPr>
          <p:nvPr/>
        </p:nvSpPr>
        <p:spPr>
          <a:xfrm>
            <a:off x="158975" y="5048418"/>
            <a:ext cx="2407271" cy="462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Bodenfeuchtesensor</a:t>
            </a:r>
          </a:p>
          <a:p>
            <a:r>
              <a:rPr lang="de-DE" sz="1200" b="1" dirty="0"/>
              <a:t>Bodenfeuchtemessung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127F010-F150-3141-47EF-7036AC0C7600}"/>
              </a:ext>
            </a:extLst>
          </p:cNvPr>
          <p:cNvSpPr txBox="1">
            <a:spLocks/>
          </p:cNvSpPr>
          <p:nvPr/>
        </p:nvSpPr>
        <p:spPr>
          <a:xfrm>
            <a:off x="9342460" y="5122074"/>
            <a:ext cx="2407271" cy="31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Pumpe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C6C45DA5-CB79-D981-66F0-0BD85F25E308}"/>
              </a:ext>
            </a:extLst>
          </p:cNvPr>
          <p:cNvSpPr txBox="1">
            <a:spLocks/>
          </p:cNvSpPr>
          <p:nvPr/>
        </p:nvSpPr>
        <p:spPr>
          <a:xfrm>
            <a:off x="9197124" y="1189932"/>
            <a:ext cx="2407271" cy="31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b="1" dirty="0"/>
              <a:t>Display</a:t>
            </a: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004E834D-4F3A-D1EF-3BDB-588D4DAABEF5}"/>
              </a:ext>
            </a:extLst>
          </p:cNvPr>
          <p:cNvSpPr/>
          <p:nvPr/>
        </p:nvSpPr>
        <p:spPr>
          <a:xfrm rot="1632498">
            <a:off x="3068595" y="2230836"/>
            <a:ext cx="1556297" cy="677403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B07DC0D9-97B7-69C7-6E00-9131D6C88DF0}"/>
              </a:ext>
            </a:extLst>
          </p:cNvPr>
          <p:cNvSpPr/>
          <p:nvPr/>
        </p:nvSpPr>
        <p:spPr>
          <a:xfrm rot="20077310">
            <a:off x="3168649" y="4709717"/>
            <a:ext cx="1556297" cy="677403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DBD0DBEC-F729-6CD2-0CA4-CF12675F9A4D}"/>
              </a:ext>
            </a:extLst>
          </p:cNvPr>
          <p:cNvSpPr/>
          <p:nvPr/>
        </p:nvSpPr>
        <p:spPr>
          <a:xfrm rot="19290486">
            <a:off x="7430424" y="2382554"/>
            <a:ext cx="1556297" cy="677403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F8A115E3-FD1E-9C74-3F0A-76960E411CEC}"/>
              </a:ext>
            </a:extLst>
          </p:cNvPr>
          <p:cNvSpPr/>
          <p:nvPr/>
        </p:nvSpPr>
        <p:spPr>
          <a:xfrm rot="1626667">
            <a:off x="7377915" y="4892373"/>
            <a:ext cx="1556297" cy="677403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310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Funktioneller Komponentenaufbau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Funktioneller Komponentenaufbau</dc:title>
  <dc:creator>Jürgen Heimann</dc:creator>
  <cp:lastModifiedBy>Jürgen Heimann</cp:lastModifiedBy>
  <cp:revision>1</cp:revision>
  <dcterms:created xsi:type="dcterms:W3CDTF">2023-11-26T01:02:02Z</dcterms:created>
  <dcterms:modified xsi:type="dcterms:W3CDTF">2023-11-26T01:20:16Z</dcterms:modified>
</cp:coreProperties>
</file>